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B177B-2324-4510-A8CA-7D12FB3FD626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D9D2-8CE8-45A7-B0A0-6EBDC34D6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B177B-2324-4510-A8CA-7D12FB3FD626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D9D2-8CE8-45A7-B0A0-6EBDC34D6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762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B177B-2324-4510-A8CA-7D12FB3FD626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D9D2-8CE8-45A7-B0A0-6EBDC34D6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93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B177B-2324-4510-A8CA-7D12FB3FD626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D9D2-8CE8-45A7-B0A0-6EBDC34D6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930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B177B-2324-4510-A8CA-7D12FB3FD626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D9D2-8CE8-45A7-B0A0-6EBDC34D6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501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B177B-2324-4510-A8CA-7D12FB3FD626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D9D2-8CE8-45A7-B0A0-6EBDC34D6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009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B177B-2324-4510-A8CA-7D12FB3FD626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D9D2-8CE8-45A7-B0A0-6EBDC34D6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421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B177B-2324-4510-A8CA-7D12FB3FD626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D9D2-8CE8-45A7-B0A0-6EBDC34D6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543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B177B-2324-4510-A8CA-7D12FB3FD626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D9D2-8CE8-45A7-B0A0-6EBDC34D6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378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B177B-2324-4510-A8CA-7D12FB3FD626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D9D2-8CE8-45A7-B0A0-6EBDC34D6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497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B177B-2324-4510-A8CA-7D12FB3FD626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6D9D2-8CE8-45A7-B0A0-6EBDC34D6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19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B177B-2324-4510-A8CA-7D12FB3FD626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6D9D2-8CE8-45A7-B0A0-6EBDC34D6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265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9961" y="2524836"/>
            <a:ext cx="10515600" cy="1895405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tt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tt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лнараның хаты, 7 класс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511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653" y="392419"/>
            <a:ext cx="11212773" cy="6172153"/>
          </a:xfrm>
        </p:spPr>
        <p:txBody>
          <a:bodyPr>
            <a:normAutofit/>
          </a:bodyPr>
          <a:lstStyle/>
          <a:p>
            <a:r>
              <a:rPr lang="tt-RU" sz="7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Тәрбиялелек- воспитанность</a:t>
            </a:r>
            <a:br>
              <a:rPr lang="tt-RU" sz="7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7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әгәр-если</a:t>
            </a:r>
            <a:br>
              <a:rPr lang="tt-RU" sz="7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7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көләр-будет  смеяться</a:t>
            </a:r>
            <a:br>
              <a:rPr lang="tt-RU" sz="7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7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үпкәләгән-обиделся</a:t>
            </a:r>
            <a:r>
              <a:rPr lang="tt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t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732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16" y="409433"/>
            <a:ext cx="11464119" cy="6264322"/>
          </a:xfrm>
        </p:spPr>
        <p:txBody>
          <a:bodyPr>
            <a:normAutofit/>
          </a:bodyPr>
          <a:lstStyle/>
          <a:p>
            <a:r>
              <a:rPr lang="tt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Без, иң беренче чиратта, гаиләдә тәрбияле булырга тиеш. Әнисенә: “Мин киттем, кайчан кайтасымны белмим”,- дигән яисә әтисенә: “Бүлмәдән чык, ишекне яп!”-дигән баладан ни көтәсең?.. Андый бала, мөгаен, сыйныфташына да “Әй, юанай (толстушка), дәфтәреңне бир! ”-дип эндәшер. Үпкәләгән “юанай” ишетмәмешкә салышса (если прикинется, что не слышала) , “Кара, син саңгырау да икән әле”,-дип көләр. </a:t>
            </a:r>
            <a:br>
              <a:rPr lang="tt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Кешеләргә ихтирамны, аралашу әдәбен гаиләдә тәрбияләмәсәләр,  әдәплелек дәресләре генә ярдәм итмәс.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799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40391"/>
          </a:xfrm>
        </p:spPr>
        <p:txBody>
          <a:bodyPr/>
          <a:lstStyle/>
          <a:p>
            <a:r>
              <a:rPr lang="tt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 бу фикерләр белән килешәсезме?</a:t>
            </a:r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Без, иң беренче чиратта, мәктәптә тәрбияле булырга тиеш.</a:t>
            </a:r>
            <a:b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Без, иң беренче чиратта, гаиләдә тәрбияле булырга тиеш.</a:t>
            </a:r>
            <a:b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Без өйдә дә, урамда , мәктәптә дә тәрбияле булырга тиеш.</a:t>
            </a:r>
            <a:b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233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39639"/>
          </a:xfrm>
        </p:spPr>
        <p:txBody>
          <a:bodyPr>
            <a:normAutofit/>
          </a:bodyPr>
          <a:lstStyle/>
          <a:p>
            <a:r>
              <a:rPr lang="tt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Өй эше. </a:t>
            </a:r>
            <a:br>
              <a:rPr lang="tt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Әйтик </a:t>
            </a:r>
            <a:r>
              <a:rPr lang="tt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сез </a:t>
            </a:r>
            <a:r>
              <a:rPr lang="tt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дусларыгызга </a:t>
            </a:r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барырга җыенасыз, Өйдәге өлкәннәр белән сезнең арада нинди сөйләшү булыр? Диалог төзегез.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3363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68</TotalTime>
  <Words>17</Words>
  <Application>Microsoft Office PowerPoint</Application>
  <PresentationFormat>Широкоэкранный</PresentationFormat>
  <Paragraphs>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Гөлнараның хаты, 7 класс</vt:lpstr>
      <vt:lpstr>Тәрбиялелек- воспитанность әгәр-если көләр-будет  смеяться үпкәләгән-обиделся </vt:lpstr>
      <vt:lpstr> Без, иң беренче чиратта, гаиләдә тәрбияле булырга тиеш. Әнисенә: “Мин киттем, кайчан кайтасымны белмим”,- дигән яисә әтисенә: “Бүлмәдән чык, ишекне яп!”-дигән баладан ни көтәсең?.. Андый бала, мөгаен, сыйныфташына да “Әй, юанай (толстушка), дәфтәреңне бир! ”-дип эндәшер. Үпкәләгән “юанай” ишетмәмешкә салышса (если прикинется, что не слышала) , “Кара, син саңгырау да икән әле”,-дип көләр.   Кешеләргә ихтирамны, аралашу әдәбен гаиләдә тәрбияләмәсәләр,  әдәплелек дәресләре генә ярдәм итмәс.</vt:lpstr>
      <vt:lpstr>Сез бу фикерләр белән килешәсезме? 1. Без, иң беренче чиратта, мәктәптә тәрбияле булырга тиеш. 2. Без, иң беренче чиратта, гаиләдә тәрбияле булырга тиеш. 3. Без өйдә дә, урамда , мәктәптә дә тәрбияле булырга тиеш. </vt:lpstr>
      <vt:lpstr>Өй эше.  Әйтик сез дусларыгызга барырга җыенасыз, Өйдәге өлкәннәр белән сезнең арада нинди сөйләшү булыр? Диалог төзегез.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Гөлнараның хаты, 7 класс</dc:title>
  <dc:creator>Admin</dc:creator>
  <cp:lastModifiedBy>Admin</cp:lastModifiedBy>
  <cp:revision>5</cp:revision>
  <dcterms:created xsi:type="dcterms:W3CDTF">2020-04-13T18:00:39Z</dcterms:created>
  <dcterms:modified xsi:type="dcterms:W3CDTF">2020-04-14T06:18:15Z</dcterms:modified>
</cp:coreProperties>
</file>